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96CE6-6BBA-9B79-3478-C3D6860587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73047C-43B9-813C-6AFC-4620976ADF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188D90-5672-2EE6-45E9-43AF0B80C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44D2F-E169-4F4B-9A52-32963EFC0CBC}" type="datetimeFigureOut">
              <a:rPr lang="en-US" smtClean="0"/>
              <a:t>7/1/22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5E047-0448-F9B8-CF86-B43A47447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5395D-A944-296A-6D63-F99FDEEE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AB8B-D870-CC44-89C3-C84746F63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358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9CEBD-927C-104A-01D6-8D6720F29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ECC4B6-C577-9294-E2E4-C95F31C1D5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BE2828-2184-51FE-C6A7-B2CA4EDB3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44D2F-E169-4F4B-9A52-32963EFC0CBC}" type="datetimeFigureOut">
              <a:rPr lang="en-US" smtClean="0"/>
              <a:t>7/1/22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3BF46-3E8B-21D6-14BD-94EAA6A4C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078D7F-3F34-A96B-292F-DA9536AE1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AB8B-D870-CC44-89C3-C84746F63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68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B85617-F980-DC2F-7614-D61BB40AB2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BABD65-8859-5170-594A-D2B522D2A5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1A3F4-E9BA-7618-3F5B-26B86B3E1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44D2F-E169-4F4B-9A52-32963EFC0CBC}" type="datetimeFigureOut">
              <a:rPr lang="en-US" smtClean="0"/>
              <a:t>7/1/22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6DF35-7A1B-AF41-9626-356484C37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5D877-4718-8971-7B1E-A34928312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AB8B-D870-CC44-89C3-C84746F63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154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CCBC4-8B7F-E7D4-E25C-6DFA6EC12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E82FA-99C5-8574-B190-A5878A16D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A01A8-206F-0444-3FD9-20A97742E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44D2F-E169-4F4B-9A52-32963EFC0CBC}" type="datetimeFigureOut">
              <a:rPr lang="en-US" smtClean="0"/>
              <a:t>7/1/22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9075A5-12B2-CF6B-2DF3-A71FB69D3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7F54AF-D499-E3E0-AE90-F102CC7AF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AB8B-D870-CC44-89C3-C84746F63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336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C1E1A-3F35-D8AD-B543-E9771766E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637779-46FE-CB01-BC2F-CF8CCBB3F5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57FA5-368B-C147-6DDE-21E76E72B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44D2F-E169-4F4B-9A52-32963EFC0CBC}" type="datetimeFigureOut">
              <a:rPr lang="en-US" smtClean="0"/>
              <a:t>7/1/22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621F2-4718-4E98-B0BF-13D115606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1742E-5C1F-3F54-915F-D898F54B7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AB8B-D870-CC44-89C3-C84746F63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87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23B95-557E-79E6-7E3C-7CF1B6052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E91B5-B5FA-AC09-953B-7961A3AAD4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BEA24B-FBDD-4492-B0AA-9B6BCCAEE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3FA86B-F4A5-8284-7131-D07657852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44D2F-E169-4F4B-9A52-32963EFC0CBC}" type="datetimeFigureOut">
              <a:rPr lang="en-US" smtClean="0"/>
              <a:t>7/1/22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574E9F-0377-6079-D87A-EC47175C3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4FF53-C5CD-EFF2-9393-50B745572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AB8B-D870-CC44-89C3-C84746F63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98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BB008-4629-0358-8DCD-914C1CC06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D00729-7721-F4A4-8A71-6AD7C0184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0FAC7D-FFDD-6E38-B6A4-588C2F740E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882293-053D-DE1C-23B7-D1CFABA29C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44DC5A-CBA5-C703-C07D-FFB8534D4E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0DD86B-B8F0-56DC-DBAF-E6EC9B1F9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44D2F-E169-4F4B-9A52-32963EFC0CBC}" type="datetimeFigureOut">
              <a:rPr lang="en-US" smtClean="0"/>
              <a:t>7/1/22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40AEA7-379F-1B82-83CC-8BD5B47C3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F84437-B4AF-5D66-862C-F612D2EEB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AB8B-D870-CC44-89C3-C84746F63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4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66C95-4235-8A18-8CC8-A725508F2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9B06F6-5228-55CA-F93A-FE16BE13E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44D2F-E169-4F4B-9A52-32963EFC0CBC}" type="datetimeFigureOut">
              <a:rPr lang="en-US" smtClean="0"/>
              <a:t>7/1/22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EB8AB9-F212-22B6-6EE2-1B3A01153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EE84FC-04AD-BCC7-35D3-D96DC8507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AB8B-D870-CC44-89C3-C84746F63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140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4D5CFD-A465-F188-4640-FEA802589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44D2F-E169-4F4B-9A52-32963EFC0CBC}" type="datetimeFigureOut">
              <a:rPr lang="en-US" smtClean="0"/>
              <a:t>7/1/22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85BDCF-C53E-D37A-0807-5B6958CD1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669DD-9351-F25C-C290-7A38FF4DE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AB8B-D870-CC44-89C3-C84746F63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081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34D1E-6B72-CF14-7248-36924295C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06F61-2A06-DBFA-611F-0E45E3A6F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CC2201-5C84-A78E-DF26-0F707B1929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BBC507-D100-1A68-DE2C-BF0C4DDBE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44D2F-E169-4F4B-9A52-32963EFC0CBC}" type="datetimeFigureOut">
              <a:rPr lang="en-US" smtClean="0"/>
              <a:t>7/1/22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E0DF52-CFFE-97FC-571D-E2A165803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034F62-22FD-C5CB-26AB-5E6839E7F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AB8B-D870-CC44-89C3-C84746F63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85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D76B6-B62D-6D8D-D12F-6F932DB83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99D65D-47AF-E0DD-699A-67E7BCE80D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9E486C-580E-6A93-2202-5AACB76535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CA7AC5-91D9-62BF-07D7-32DAC9542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44D2F-E169-4F4B-9A52-32963EFC0CBC}" type="datetimeFigureOut">
              <a:rPr lang="en-US" smtClean="0"/>
              <a:t>7/1/22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D06C50-A899-CFAB-6907-A283024D7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667E3B-59B5-7642-8D47-3DE61936C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4AB8B-D870-CC44-89C3-C84746F63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028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4BDCF5-EBAC-85BC-64DE-3E7F4EAB5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90ABD4-5649-39AF-98AE-70A9F6329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8FCF4A-5560-D1F8-E4D9-EDD739ABC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44D2F-E169-4F4B-9A52-32963EFC0CBC}" type="datetimeFigureOut">
              <a:rPr lang="en-US" smtClean="0"/>
              <a:t>7/1/22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55A5C-8B13-4D2B-6A82-E76D37B275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B88BB-1EC4-68F5-8407-758E489F30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4AB8B-D870-CC44-89C3-C84746F63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84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265396C-DCE6-C998-454E-68397AF8DDCC}"/>
              </a:ext>
            </a:extLst>
          </p:cNvPr>
          <p:cNvSpPr txBox="1"/>
          <p:nvPr/>
        </p:nvSpPr>
        <p:spPr>
          <a:xfrm>
            <a:off x="817964" y="265670"/>
            <a:ext cx="7094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From the </a:t>
            </a:r>
            <a:r>
              <a:rPr lang="en-US" sz="3200" dirty="0" err="1"/>
              <a:t>Ising</a:t>
            </a:r>
            <a:r>
              <a:rPr lang="en-US" sz="3200" dirty="0"/>
              <a:t> model to Ginzburg-Landau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095AA9-3BEB-46AD-856A-59BD1C65CF23}"/>
              </a:ext>
            </a:extLst>
          </p:cNvPr>
          <p:cNvSpPr txBox="1"/>
          <p:nvPr/>
        </p:nvSpPr>
        <p:spPr>
          <a:xfrm>
            <a:off x="665411" y="983974"/>
            <a:ext cx="111436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Hubbard-</a:t>
            </a:r>
            <a:r>
              <a:rPr lang="en-US" dirty="0" err="1"/>
              <a:t>Stratonovich</a:t>
            </a:r>
            <a:r>
              <a:rPr lang="en-US" dirty="0"/>
              <a:t> approximation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Rewrite the exponential of the </a:t>
            </a:r>
            <a:r>
              <a:rPr lang="en-US" dirty="0" err="1"/>
              <a:t>Ising</a:t>
            </a:r>
            <a:r>
              <a:rPr lang="en-US" dirty="0"/>
              <a:t> Hamiltonian in terms of a Gaussian integral and perform the summation</a:t>
            </a:r>
            <a:br>
              <a:rPr lang="en-US" dirty="0"/>
            </a:br>
            <a:r>
              <a:rPr lang="en-US" dirty="0"/>
              <a:t>over all spin configurations in the partition function Z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Take the continuum limit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E1E102F-1BA5-0281-AE09-AD1359647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8833" y="2184303"/>
            <a:ext cx="6032500" cy="4394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97A764C-3128-511B-B71F-FF0E8CB6E3F7}"/>
              </a:ext>
            </a:extLst>
          </p:cNvPr>
          <p:cNvSpPr txBox="1"/>
          <p:nvPr/>
        </p:nvSpPr>
        <p:spPr>
          <a:xfrm>
            <a:off x="2047461" y="4104861"/>
            <a:ext cx="121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Point (1) -&gt;</a:t>
            </a:r>
          </a:p>
        </p:txBody>
      </p:sp>
    </p:spTree>
    <p:extLst>
      <p:ext uri="{BB962C8B-B14F-4D97-AF65-F5344CB8AC3E}">
        <p14:creationId xmlns:p14="http://schemas.microsoft.com/office/powerpoint/2010/main" val="2795441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265396C-DCE6-C998-454E-68397AF8DDCC}"/>
              </a:ext>
            </a:extLst>
          </p:cNvPr>
          <p:cNvSpPr txBox="1"/>
          <p:nvPr/>
        </p:nvSpPr>
        <p:spPr>
          <a:xfrm>
            <a:off x="817964" y="265670"/>
            <a:ext cx="7094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From the </a:t>
            </a:r>
            <a:r>
              <a:rPr lang="en-US" sz="3200" dirty="0" err="1"/>
              <a:t>Ising</a:t>
            </a:r>
            <a:r>
              <a:rPr lang="en-US" sz="3200" dirty="0"/>
              <a:t> model to Ginzburg-Landau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095AA9-3BEB-46AD-856A-59BD1C65CF23}"/>
              </a:ext>
            </a:extLst>
          </p:cNvPr>
          <p:cNvSpPr txBox="1"/>
          <p:nvPr/>
        </p:nvSpPr>
        <p:spPr>
          <a:xfrm>
            <a:off x="665411" y="983974"/>
            <a:ext cx="111436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Hubbard-</a:t>
            </a:r>
            <a:r>
              <a:rPr lang="en-US" dirty="0" err="1"/>
              <a:t>Stratonovich</a:t>
            </a:r>
            <a:r>
              <a:rPr lang="en-US" dirty="0"/>
              <a:t> approximation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Rewrite the exponential of the </a:t>
            </a:r>
            <a:r>
              <a:rPr lang="en-US" dirty="0" err="1"/>
              <a:t>Ising</a:t>
            </a:r>
            <a:r>
              <a:rPr lang="en-US" dirty="0"/>
              <a:t> Hamiltonian in terms of a Gaussian integral and perform the summation</a:t>
            </a:r>
            <a:br>
              <a:rPr lang="en-US" dirty="0"/>
            </a:br>
            <a:r>
              <a:rPr lang="en-US" dirty="0"/>
              <a:t>over all spin configurations in the partition function Z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Take the continuum limit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681CFE3-308F-B36B-BE99-F55E2A8609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0073" y="2148702"/>
            <a:ext cx="3429000" cy="7747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40665B7-8AF9-023A-FFE7-E48102623E3E}"/>
              </a:ext>
            </a:extLst>
          </p:cNvPr>
          <p:cNvSpPr txBox="1"/>
          <p:nvPr/>
        </p:nvSpPr>
        <p:spPr>
          <a:xfrm>
            <a:off x="10305307" y="2303705"/>
            <a:ext cx="1910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Nearest-neighbors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2F921E-F91A-96C4-3587-E8D63B936B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5600" y="2887801"/>
            <a:ext cx="5486400" cy="8255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4068595-9CDE-1CF8-FF45-7B9078C4DF1D}"/>
              </a:ext>
            </a:extLst>
          </p:cNvPr>
          <p:cNvSpPr txBox="1"/>
          <p:nvPr/>
        </p:nvSpPr>
        <p:spPr>
          <a:xfrm>
            <a:off x="1056138" y="2351386"/>
            <a:ext cx="520982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Point (2):</a:t>
            </a:r>
            <a:br>
              <a:rPr lang="en-US" dirty="0"/>
            </a:b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Consider the term in the </a:t>
            </a:r>
            <a:r>
              <a:rPr lang="en-US" dirty="0" err="1"/>
              <a:t>cosh</a:t>
            </a:r>
            <a:r>
              <a:rPr lang="en-US" dirty="0"/>
              <a:t> and take its Taylor</a:t>
            </a:r>
            <a:br>
              <a:rPr lang="en-US" dirty="0"/>
            </a:br>
            <a:r>
              <a:rPr lang="en-US" dirty="0"/>
              <a:t>expansion and outside: “a” is the lattice constant,</a:t>
            </a:r>
            <a:br>
              <a:rPr lang="en-US" dirty="0"/>
            </a:br>
            <a:r>
              <a:rPr lang="en-US" dirty="0"/>
              <a:t>“z” is the coordination number of the lattice node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The you consider the Taylor expansion of the </a:t>
            </a:r>
            <a:r>
              <a:rPr lang="en-US" dirty="0" err="1"/>
              <a:t>cosh</a:t>
            </a:r>
            <a:br>
              <a:rPr lang="en-US" dirty="0"/>
            </a:b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The you compute the free-energy and get all</a:t>
            </a:r>
            <a:br>
              <a:rPr lang="en-US" dirty="0"/>
            </a:br>
            <a:r>
              <a:rPr lang="en-US" dirty="0"/>
              <a:t>the usual terms of the Ginzburg-Landau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1BB21F2-1444-DD50-6B8E-129CF5EA44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9506" y="3713301"/>
            <a:ext cx="3517900" cy="8255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4DCEB4C-31ED-E84F-6443-BF5D976630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72350" y="4298397"/>
            <a:ext cx="4152900" cy="8255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4E3CB22-6046-9587-0E00-2BA4BB251CD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75500" y="5123897"/>
            <a:ext cx="4546600" cy="10414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E2C7CC5-E4BB-9F46-BE6F-506C08E8455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85857" y="5337968"/>
            <a:ext cx="48514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873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149</Words>
  <Application>Microsoft Macintosh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Matteo Lulli</dc:creator>
  <cp:lastModifiedBy>Matteo Lulli</cp:lastModifiedBy>
  <cp:revision>7</cp:revision>
  <dcterms:created xsi:type="dcterms:W3CDTF">2022-06-30T16:36:03Z</dcterms:created>
  <dcterms:modified xsi:type="dcterms:W3CDTF">2022-06-30T17:10:01Z</dcterms:modified>
</cp:coreProperties>
</file>